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92080" y="4581128"/>
            <a:ext cx="2520280" cy="639762"/>
          </a:xfrm>
        </p:spPr>
        <p:txBody>
          <a:bodyPr/>
          <a:lstStyle/>
          <a:p>
            <a:pPr algn="r"/>
            <a:r>
              <a:rPr lang="ru-RU" dirty="0" smtClean="0"/>
              <a:t>выпускниками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6906">
            <a:off x="208514" y="3164200"/>
            <a:ext cx="4700687" cy="313379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2120" y="5373216"/>
            <a:ext cx="3710038" cy="792088"/>
          </a:xfrm>
        </p:spPr>
        <p:txBody>
          <a:bodyPr/>
          <a:lstStyle/>
          <a:p>
            <a:r>
              <a:rPr lang="ru-RU" dirty="0" smtClean="0"/>
              <a:t>начальной</a:t>
            </a:r>
          </a:p>
          <a:p>
            <a:r>
              <a:rPr lang="ru-RU" dirty="0" smtClean="0"/>
              <a:t>              школы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28800"/>
            <a:ext cx="3671391" cy="244885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8784976" cy="1143000"/>
          </a:xfrm>
        </p:spPr>
        <p:txBody>
          <a:bodyPr/>
          <a:lstStyle/>
          <a:p>
            <a:r>
              <a:rPr lang="ru-RU" dirty="0" smtClean="0"/>
              <a:t>ЗАЩИТА ПОРТФОЛИО - 2014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50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1268760"/>
            <a:ext cx="3346704" cy="999802"/>
          </a:xfrm>
        </p:spPr>
        <p:txBody>
          <a:bodyPr/>
          <a:lstStyle/>
          <a:p>
            <a:r>
              <a:rPr lang="ru-RU" dirty="0" smtClean="0"/>
              <a:t>Сучков </a:t>
            </a:r>
          </a:p>
          <a:p>
            <a:r>
              <a:rPr lang="ru-RU" dirty="0" smtClean="0"/>
              <a:t>Александр Юрьевич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2"/>
          <a:stretch/>
        </p:blipFill>
        <p:spPr>
          <a:xfrm>
            <a:off x="251520" y="2860032"/>
            <a:ext cx="4258579" cy="3089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4173170" cy="639762"/>
          </a:xfrm>
        </p:spPr>
        <p:txBody>
          <a:bodyPr/>
          <a:lstStyle/>
          <a:p>
            <a:r>
              <a:rPr lang="ru-RU" dirty="0" smtClean="0"/>
              <a:t>Васильев </a:t>
            </a:r>
          </a:p>
          <a:p>
            <a:r>
              <a:rPr lang="ru-RU" dirty="0" smtClean="0"/>
              <a:t>Арсений Александрович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r="4303"/>
          <a:stretch/>
        </p:blipFill>
        <p:spPr>
          <a:xfrm>
            <a:off x="4716016" y="1844824"/>
            <a:ext cx="4252886" cy="30242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961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Мирзабулатова</a:t>
            </a:r>
            <a:r>
              <a:rPr lang="ru-RU" dirty="0" smtClean="0"/>
              <a:t> Алина </a:t>
            </a:r>
            <a:r>
              <a:rPr lang="ru-RU" dirty="0" err="1" smtClean="0"/>
              <a:t>Фанисовна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" t="6794" r="21539" b="15997"/>
          <a:stretch/>
        </p:blipFill>
        <p:spPr>
          <a:xfrm>
            <a:off x="251520" y="1772816"/>
            <a:ext cx="3210476" cy="4951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0"/>
          <a:stretch/>
        </p:blipFill>
        <p:spPr>
          <a:xfrm>
            <a:off x="5436096" y="260648"/>
            <a:ext cx="3456384" cy="27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6" t="13573" r="11922"/>
          <a:stretch/>
        </p:blipFill>
        <p:spPr>
          <a:xfrm>
            <a:off x="3923928" y="3212976"/>
            <a:ext cx="5004047" cy="3544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337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Загидуллин</a:t>
            </a:r>
            <a:r>
              <a:rPr lang="ru-RU" dirty="0" smtClean="0"/>
              <a:t> </a:t>
            </a:r>
          </a:p>
          <a:p>
            <a:r>
              <a:rPr lang="ru-RU" dirty="0" smtClean="0"/>
              <a:t>Адель Русланович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" t="4084" r="8967"/>
          <a:stretch/>
        </p:blipFill>
        <p:spPr>
          <a:xfrm>
            <a:off x="4788025" y="116632"/>
            <a:ext cx="4261288" cy="3309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" b="7203"/>
          <a:stretch/>
        </p:blipFill>
        <p:spPr>
          <a:xfrm>
            <a:off x="179512" y="2671296"/>
            <a:ext cx="2664296" cy="3930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0" r="31228"/>
          <a:stretch/>
        </p:blipFill>
        <p:spPr bwMode="auto">
          <a:xfrm>
            <a:off x="2987824" y="3037377"/>
            <a:ext cx="2013366" cy="2655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1"/>
            <a:ext cx="3777374" cy="2524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48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Куприянова Анна Сергеевна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1" b="24342"/>
          <a:stretch/>
        </p:blipFill>
        <p:spPr>
          <a:xfrm>
            <a:off x="5652120" y="404664"/>
            <a:ext cx="2324509" cy="3055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0"/>
          <a:stretch/>
        </p:blipFill>
        <p:spPr>
          <a:xfrm>
            <a:off x="4632271" y="3645024"/>
            <a:ext cx="4285996" cy="3024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" t="37811" b="15423"/>
          <a:stretch/>
        </p:blipFill>
        <p:spPr>
          <a:xfrm>
            <a:off x="153537" y="1556792"/>
            <a:ext cx="4469642" cy="3207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119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836712"/>
            <a:ext cx="3346704" cy="639762"/>
          </a:xfrm>
        </p:spPr>
        <p:txBody>
          <a:bodyPr/>
          <a:lstStyle/>
          <a:p>
            <a:r>
              <a:rPr lang="ru-RU" dirty="0" err="1" smtClean="0"/>
              <a:t>Гарифуллин</a:t>
            </a:r>
            <a:endParaRPr lang="ru-RU" dirty="0" smtClean="0"/>
          </a:p>
          <a:p>
            <a:r>
              <a:rPr lang="ru-RU" dirty="0" smtClean="0"/>
              <a:t>Амир </a:t>
            </a:r>
            <a:r>
              <a:rPr lang="ru-RU" dirty="0" err="1" smtClean="0"/>
              <a:t>Ильнурович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2" r="5119" b="6407"/>
          <a:stretch/>
        </p:blipFill>
        <p:spPr>
          <a:xfrm>
            <a:off x="4283968" y="188640"/>
            <a:ext cx="4673857" cy="2692021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" t="4695" r="11821"/>
          <a:stretch/>
        </p:blipFill>
        <p:spPr>
          <a:xfrm>
            <a:off x="107504" y="2636912"/>
            <a:ext cx="5475414" cy="4044703"/>
          </a:xfrm>
        </p:spPr>
      </p:pic>
    </p:spTree>
    <p:extLst>
      <p:ext uri="{BB962C8B-B14F-4D97-AF65-F5344CB8AC3E}">
        <p14:creationId xmlns:p14="http://schemas.microsoft.com/office/powerpoint/2010/main" val="22730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20509430">
            <a:off x="5332170" y="1119299"/>
            <a:ext cx="3893093" cy="141364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800" i="1" dirty="0" smtClean="0"/>
              <a:t>Кто хочет рассказать </a:t>
            </a:r>
          </a:p>
          <a:p>
            <a:pPr>
              <a:lnSpc>
                <a:spcPct val="150000"/>
              </a:lnSpc>
            </a:pPr>
            <a:r>
              <a:rPr lang="ru-RU" sz="1800" i="1" dirty="0" smtClean="0"/>
              <a:t>о своих успехах </a:t>
            </a:r>
          </a:p>
          <a:p>
            <a:pPr>
              <a:lnSpc>
                <a:spcPct val="150000"/>
              </a:lnSpc>
            </a:pPr>
            <a:r>
              <a:rPr lang="ru-RU" sz="1800" i="1" dirty="0" smtClean="0"/>
              <a:t>в следующем году?</a:t>
            </a:r>
            <a:endParaRPr lang="ru-RU" sz="1800" i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1"/>
          <a:stretch/>
        </p:blipFill>
        <p:spPr>
          <a:xfrm>
            <a:off x="107504" y="260648"/>
            <a:ext cx="5517562" cy="273630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7544" y="4149080"/>
            <a:ext cx="3960440" cy="2193424"/>
          </a:xfrm>
        </p:spPr>
        <p:txBody>
          <a:bodyPr/>
          <a:lstStyle/>
          <a:p>
            <a:r>
              <a:rPr lang="ru-RU" dirty="0" smtClean="0"/>
              <a:t>Рыжкова </a:t>
            </a:r>
          </a:p>
          <a:p>
            <a:r>
              <a:rPr lang="ru-RU" dirty="0" smtClean="0"/>
              <a:t>Вера Николаевна</a:t>
            </a:r>
          </a:p>
          <a:p>
            <a:endParaRPr lang="ru-RU" dirty="0" smtClean="0"/>
          </a:p>
          <a:p>
            <a:r>
              <a:rPr lang="ru-RU" dirty="0" err="1" smtClean="0"/>
              <a:t>Мухаметшина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Розалена</a:t>
            </a:r>
            <a:r>
              <a:rPr lang="ru-RU" dirty="0" smtClean="0"/>
              <a:t> </a:t>
            </a:r>
            <a:r>
              <a:rPr lang="ru-RU" dirty="0" err="1" smtClean="0"/>
              <a:t>Анваровна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0" t="9638"/>
          <a:stretch/>
        </p:blipFill>
        <p:spPr>
          <a:xfrm>
            <a:off x="4644008" y="3737952"/>
            <a:ext cx="4320090" cy="2906490"/>
          </a:xfrm>
        </p:spPr>
      </p:pic>
    </p:spTree>
    <p:extLst>
      <p:ext uri="{BB962C8B-B14F-4D97-AF65-F5344CB8AC3E}">
        <p14:creationId xmlns:p14="http://schemas.microsoft.com/office/powerpoint/2010/main" val="348777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</TotalTime>
  <Words>42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ЗАЩИТА ПОРТФОЛИО - 2014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6</cp:revision>
  <dcterms:modified xsi:type="dcterms:W3CDTF">2014-06-17T07:57:26Z</dcterms:modified>
</cp:coreProperties>
</file>